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1"/>
  </p:notesMasterIdLst>
  <p:handoutMasterIdLst>
    <p:handoutMasterId r:id="rId52"/>
  </p:handoutMasterIdLst>
  <p:sldIdLst>
    <p:sldId id="257" r:id="rId2"/>
    <p:sldId id="258" r:id="rId3"/>
    <p:sldId id="259" r:id="rId4"/>
    <p:sldId id="260" r:id="rId5"/>
    <p:sldId id="261" r:id="rId6"/>
    <p:sldId id="304" r:id="rId7"/>
    <p:sldId id="305" r:id="rId8"/>
    <p:sldId id="306" r:id="rId9"/>
    <p:sldId id="307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4" r:id="rId22"/>
    <p:sldId id="273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303" r:id="rId31"/>
    <p:sldId id="283" r:id="rId32"/>
    <p:sldId id="282" r:id="rId33"/>
    <p:sldId id="285" r:id="rId34"/>
    <p:sldId id="286" r:id="rId35"/>
    <p:sldId id="287" r:id="rId36"/>
    <p:sldId id="288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534"/>
    </p:cViewPr>
  </p:sorterViewPr>
  <p:notesViewPr>
    <p:cSldViewPr snapToGrid="0">
      <p:cViewPr varScale="1">
        <p:scale>
          <a:sx n="57" d="100"/>
          <a:sy n="57" d="100"/>
        </p:scale>
        <p:origin x="2808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2E74AD-3651-4F98-AA00-AA71A1F9D902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D51D8F-9186-4C5C-A2FA-5FF1F8C40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917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86605-18BD-42EF-B012-FDDDA18E2A1F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E13C9-B1BD-4B6C-B92C-28D80FC568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953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312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534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2232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2515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8255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075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602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350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221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4221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213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176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3047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E8136-B236-4AEC-9D76-3BD0482752EA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073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16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960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313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45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461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426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172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444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944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62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839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95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30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305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145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370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63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CC19942-D6D3-429E-8CAB-5BAE731AF2D8}" type="datetimeFigureOut">
              <a:rPr lang="en-US" smtClean="0"/>
              <a:t>08/02/2018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7A190-431A-453E-841C-E39502F76A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3543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05000" y="2590800"/>
            <a:ext cx="8001000" cy="2862322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 smtClean="0"/>
              <a:t>VIRTUAL EDITING PANEL TRAINING MODULE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2295947902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83028" y="1573369"/>
            <a:ext cx="8001000" cy="3785652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Creating New Menus/Submenus and linking Created page with Menu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4065364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16981858">
            <a:off x="2150772" y="2537138"/>
            <a:ext cx="734096" cy="167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222" y="2997322"/>
            <a:ext cx="3829317" cy="461665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Now Click on Edit Menu</a:t>
            </a:r>
          </a:p>
        </p:txBody>
      </p:sp>
    </p:spTree>
    <p:extLst>
      <p:ext uri="{BB962C8B-B14F-4D97-AF65-F5344CB8AC3E}">
        <p14:creationId xmlns:p14="http://schemas.microsoft.com/office/powerpoint/2010/main" val="2222172972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0.03438 -0.277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9" y="-1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5758" y="12878"/>
            <a:ext cx="12192000" cy="6863571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13134541">
            <a:off x="4185633" y="2421229"/>
            <a:ext cx="759853" cy="128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93263" y="2774359"/>
            <a:ext cx="3690872" cy="461665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Now Click on Add New</a:t>
            </a:r>
          </a:p>
        </p:txBody>
      </p:sp>
    </p:spTree>
    <p:extLst>
      <p:ext uri="{BB962C8B-B14F-4D97-AF65-F5344CB8AC3E}">
        <p14:creationId xmlns:p14="http://schemas.microsoft.com/office/powerpoint/2010/main" val="156196531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394 L -0.28464 -0.2310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0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757"/>
            <a:ext cx="12180621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12265" y="1403799"/>
            <a:ext cx="3129566" cy="1107996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If we want to make Menu:</a:t>
            </a:r>
            <a:r>
              <a:rPr lang="en-US" b="1" dirty="0" smtClean="0">
                <a:solidFill>
                  <a:srgbClr val="00B0F0"/>
                </a:solidFill>
              </a:rPr>
              <a:t> Click on Add Menu</a:t>
            </a:r>
            <a:endParaRPr lang="en-US" sz="2400" b="1" dirty="0" smtClean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88655" y="2818497"/>
            <a:ext cx="3155324" cy="1107996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If we want to make Submenu: </a:t>
            </a:r>
            <a:r>
              <a:rPr lang="en-US" b="1" dirty="0" smtClean="0">
                <a:solidFill>
                  <a:srgbClr val="00B0F0"/>
                </a:solidFill>
              </a:rPr>
              <a:t>Click on Sub </a:t>
            </a:r>
            <a:r>
              <a:rPr lang="en-US" b="1" dirty="0">
                <a:solidFill>
                  <a:srgbClr val="00B0F0"/>
                </a:solidFill>
              </a:rPr>
              <a:t>M</a:t>
            </a:r>
            <a:r>
              <a:rPr lang="en-US" b="1" dirty="0" smtClean="0">
                <a:solidFill>
                  <a:srgbClr val="00B0F0"/>
                </a:solidFill>
              </a:rPr>
              <a:t>enu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50902" y="139519"/>
            <a:ext cx="3144591" cy="1200329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Fill the Details</a:t>
            </a:r>
          </a:p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And Link the Created page</a:t>
            </a:r>
          </a:p>
        </p:txBody>
      </p:sp>
      <p:cxnSp>
        <p:nvCxnSpPr>
          <p:cNvPr id="13" name="Elbow Connector 12"/>
          <p:cNvCxnSpPr/>
          <p:nvPr/>
        </p:nvCxnSpPr>
        <p:spPr>
          <a:xfrm>
            <a:off x="5795493" y="370351"/>
            <a:ext cx="695459" cy="621322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/>
          <p:nvPr/>
        </p:nvCxnSpPr>
        <p:spPr>
          <a:xfrm rot="16200000" flipH="1">
            <a:off x="6162541" y="1075387"/>
            <a:ext cx="412124" cy="244699"/>
          </a:xfrm>
          <a:prstGeom prst="bentConnector3">
            <a:avLst>
              <a:gd name="adj1" fmla="val 84375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/>
          <p:nvPr/>
        </p:nvCxnSpPr>
        <p:spPr>
          <a:xfrm rot="16200000" flipH="1">
            <a:off x="6202874" y="1417127"/>
            <a:ext cx="355068" cy="221091"/>
          </a:xfrm>
          <a:prstGeom prst="bentConnector3">
            <a:avLst>
              <a:gd name="adj1" fmla="val 104407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/>
          <p:nvPr/>
        </p:nvCxnSpPr>
        <p:spPr>
          <a:xfrm>
            <a:off x="5741831" y="2073499"/>
            <a:ext cx="1405944" cy="914400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 flipV="1">
            <a:off x="5795493" y="3142445"/>
            <a:ext cx="2678806" cy="386366"/>
          </a:xfrm>
          <a:prstGeom prst="bentConnector3">
            <a:avLst>
              <a:gd name="adj1" fmla="val 102404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180564" y="5378672"/>
            <a:ext cx="3144591" cy="461665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Now Click on Save</a:t>
            </a:r>
          </a:p>
        </p:txBody>
      </p:sp>
      <p:cxnSp>
        <p:nvCxnSpPr>
          <p:cNvPr id="4" name="Elbow Connector 3"/>
          <p:cNvCxnSpPr/>
          <p:nvPr/>
        </p:nvCxnSpPr>
        <p:spPr>
          <a:xfrm rot="10800000" flipV="1">
            <a:off x="540914" y="5840337"/>
            <a:ext cx="1558343" cy="869556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9987571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103031"/>
            <a:ext cx="12192000" cy="69610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30320" y="1130715"/>
            <a:ext cx="3200400" cy="2246769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B0F0"/>
                </a:solidFill>
              </a:rPr>
              <a:t>All created page can be seen here</a:t>
            </a:r>
          </a:p>
          <a:p>
            <a:pPr algn="ctr"/>
            <a:r>
              <a:rPr lang="en-US" sz="2000" b="1" dirty="0" smtClean="0">
                <a:solidFill>
                  <a:srgbClr val="00B0F0"/>
                </a:solidFill>
              </a:rPr>
              <a:t>Now Select created page according to “Menu name” from here to link with Menu/sub menu</a:t>
            </a:r>
            <a:endParaRPr lang="en-US" sz="2000" b="1" dirty="0">
              <a:solidFill>
                <a:srgbClr val="00B0F0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>
            <a:off x="5937161" y="2459865"/>
            <a:ext cx="1146219" cy="33485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6766283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5758" y="12878"/>
            <a:ext cx="12192000" cy="6863571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11656313">
            <a:off x="4314423" y="2421229"/>
            <a:ext cx="759853" cy="128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6473" y="1639237"/>
            <a:ext cx="3200400" cy="1692771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B0F0"/>
                </a:solidFill>
              </a:rPr>
              <a:t>All the created Menu can be seen here:</a:t>
            </a:r>
            <a:r>
              <a:rPr lang="en-US" sz="2000" b="1" dirty="0" smtClean="0">
                <a:solidFill>
                  <a:srgbClr val="00B0F0"/>
                </a:solidFill>
              </a:rPr>
              <a:t> This is our created New Menu</a:t>
            </a:r>
            <a:endParaRPr lang="en-US" sz="2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236662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-0.21289 -0.02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1" y="-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57400" y="2514600"/>
            <a:ext cx="8001000" cy="1569660"/>
          </a:xfrm>
          <a:prstGeom prst="rect">
            <a:avLst/>
          </a:prstGeom>
          <a:ln>
            <a:solidFill>
              <a:srgbClr val="FF0000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New menu Process has been completed</a:t>
            </a:r>
          </a:p>
        </p:txBody>
      </p:sp>
    </p:spTree>
    <p:extLst>
      <p:ext uri="{BB962C8B-B14F-4D97-AF65-F5344CB8AC3E}">
        <p14:creationId xmlns:p14="http://schemas.microsoft.com/office/powerpoint/2010/main" val="1114435030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7400" y="2514600"/>
            <a:ext cx="8001000" cy="830997"/>
          </a:xfrm>
          <a:prstGeom prst="rect">
            <a:avLst/>
          </a:prstGeom>
          <a:ln>
            <a:solidFill>
              <a:srgbClr val="FF0000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dirty="0" smtClean="0"/>
              <a:t>Process to Edit Menu</a:t>
            </a:r>
          </a:p>
        </p:txBody>
      </p:sp>
    </p:spTree>
    <p:extLst>
      <p:ext uri="{BB962C8B-B14F-4D97-AF65-F5344CB8AC3E}">
        <p14:creationId xmlns:p14="http://schemas.microsoft.com/office/powerpoint/2010/main" val="3632770837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3571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12300416">
            <a:off x="4185633" y="2421229"/>
            <a:ext cx="759853" cy="128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01643" y="2285568"/>
            <a:ext cx="2590800" cy="400110"/>
          </a:xfrm>
          <a:prstGeom prst="rect">
            <a:avLst/>
          </a:prstGeom>
          <a:solidFill>
            <a:schemeClr val="accent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Select the menu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79183810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-0.28151 -0.12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76" y="-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3571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12557599">
            <a:off x="4262908" y="2221173"/>
            <a:ext cx="759853" cy="128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01643" y="2285568"/>
            <a:ext cx="2590800" cy="400110"/>
          </a:xfrm>
          <a:prstGeom prst="rect">
            <a:avLst/>
          </a:prstGeom>
          <a:solidFill>
            <a:schemeClr val="accent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Click on  Modify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74085192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21706 -0.218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59" y="-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71800" y="2819401"/>
            <a:ext cx="6096000" cy="830997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Login Process Starts</a:t>
            </a:r>
          </a:p>
        </p:txBody>
      </p:sp>
    </p:spTree>
    <p:extLst>
      <p:ext uri="{BB962C8B-B14F-4D97-AF65-F5344CB8AC3E}">
        <p14:creationId xmlns:p14="http://schemas.microsoft.com/office/powerpoint/2010/main" val="3463323201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72" y="0"/>
            <a:ext cx="1207983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40676" y="3028890"/>
            <a:ext cx="3810000" cy="707886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Other page can be selected here</a:t>
            </a:r>
            <a:endParaRPr lang="en-US" sz="2000" b="1" dirty="0"/>
          </a:p>
        </p:txBody>
      </p:sp>
      <p:cxnSp>
        <p:nvCxnSpPr>
          <p:cNvPr id="7" name="Elbow Connector 6"/>
          <p:cNvCxnSpPr/>
          <p:nvPr/>
        </p:nvCxnSpPr>
        <p:spPr>
          <a:xfrm rot="5400000" flipH="1" flipV="1">
            <a:off x="5214765" y="1868615"/>
            <a:ext cx="1341760" cy="978794"/>
          </a:xfrm>
          <a:prstGeom prst="bentConnector3">
            <a:avLst>
              <a:gd name="adj1" fmla="val 100872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12627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46" y="-12879"/>
            <a:ext cx="12299847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53588" y="4979831"/>
            <a:ext cx="3810000" cy="707886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Now click on Apply Modification</a:t>
            </a:r>
            <a:endParaRPr lang="en-US" sz="2000" b="1" dirty="0"/>
          </a:p>
        </p:txBody>
      </p:sp>
      <p:sp>
        <p:nvSpPr>
          <p:cNvPr id="10" name="Right Arrow 9"/>
          <p:cNvSpPr/>
          <p:nvPr/>
        </p:nvSpPr>
        <p:spPr>
          <a:xfrm rot="16200000">
            <a:off x="9491413" y="4665343"/>
            <a:ext cx="433060" cy="19591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027886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44444E-6 L -0.00481 -0.22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89160" y="2424448"/>
            <a:ext cx="3810000" cy="40011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Now must click on save</a:t>
            </a:r>
            <a:endParaRPr lang="en-US" sz="2000" b="1" dirty="0"/>
          </a:p>
        </p:txBody>
      </p:sp>
      <p:sp>
        <p:nvSpPr>
          <p:cNvPr id="7" name="Right Arrow 6"/>
          <p:cNvSpPr/>
          <p:nvPr/>
        </p:nvSpPr>
        <p:spPr>
          <a:xfrm rot="7777578">
            <a:off x="2845167" y="2781460"/>
            <a:ext cx="514516" cy="22425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412031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2569 L -0.20482 0.5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95" y="2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57400" y="2514600"/>
            <a:ext cx="8001000" cy="1569660"/>
          </a:xfrm>
          <a:prstGeom prst="rect">
            <a:avLst/>
          </a:prstGeom>
          <a:ln>
            <a:solidFill>
              <a:srgbClr val="FF0000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Process to Edit Menu is Complete</a:t>
            </a:r>
          </a:p>
        </p:txBody>
      </p:sp>
    </p:spTree>
    <p:extLst>
      <p:ext uri="{BB962C8B-B14F-4D97-AF65-F5344CB8AC3E}">
        <p14:creationId xmlns:p14="http://schemas.microsoft.com/office/powerpoint/2010/main" val="1690527642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48307" y="1110803"/>
            <a:ext cx="8001000" cy="4524315"/>
          </a:xfrm>
          <a:prstGeom prst="rect">
            <a:avLst/>
          </a:prstGeom>
          <a:ln>
            <a:solidFill>
              <a:srgbClr val="FF0000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/>
              <a:t>Process to work with static menus:</a:t>
            </a:r>
          </a:p>
          <a:p>
            <a:pPr algn="ctr"/>
            <a:r>
              <a:rPr lang="en-US" sz="4800" b="1" dirty="0" smtClean="0"/>
              <a:t>Like - Calculator, Bulletin, Utilities, Links, Acts, Rules, Forms, News, Query and Admin</a:t>
            </a:r>
          </a:p>
        </p:txBody>
      </p:sp>
    </p:spTree>
    <p:extLst>
      <p:ext uri="{BB962C8B-B14F-4D97-AF65-F5344CB8AC3E}">
        <p14:creationId xmlns:p14="http://schemas.microsoft.com/office/powerpoint/2010/main" val="2697014147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18089965">
            <a:off x="2150772" y="2537138"/>
            <a:ext cx="734096" cy="167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977552"/>
            <a:ext cx="3810000" cy="40011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Now Click on Reset-setting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92762584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0.09037 -0.288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8" y="-1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57368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15212" y="3760631"/>
            <a:ext cx="2896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Click on Excluded Menu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6200000" flipV="1">
            <a:off x="7815295" y="2706746"/>
            <a:ext cx="1292246" cy="1262129"/>
          </a:xfrm>
          <a:prstGeom prst="bentConnector3">
            <a:avLst>
              <a:gd name="adj1" fmla="val -82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474236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rot="13858568">
            <a:off x="7585655" y="4507607"/>
            <a:ext cx="515155" cy="2189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10952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-0.4319 -0.367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02" y="-1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92" y="0"/>
            <a:ext cx="12259445" cy="68451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77685" y="2675586"/>
            <a:ext cx="2819400" cy="1015663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If we want to Exclude any submenu, click on the check box</a:t>
            </a:r>
            <a:endParaRPr lang="en-US" sz="2000" b="1" dirty="0"/>
          </a:p>
        </p:txBody>
      </p:sp>
      <p:cxnSp>
        <p:nvCxnSpPr>
          <p:cNvPr id="10" name="Elbow Connector 9"/>
          <p:cNvCxnSpPr/>
          <p:nvPr/>
        </p:nvCxnSpPr>
        <p:spPr>
          <a:xfrm rot="10800000">
            <a:off x="2691685" y="1017432"/>
            <a:ext cx="2550016" cy="1658155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7112036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92" y="0"/>
            <a:ext cx="12259445" cy="68451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77685" y="2675586"/>
            <a:ext cx="2819400" cy="1323439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If we want to include excluded submenu, click on the blank check box</a:t>
            </a:r>
            <a:endParaRPr lang="en-US" sz="2000" b="1" dirty="0"/>
          </a:p>
        </p:txBody>
      </p:sp>
      <p:cxnSp>
        <p:nvCxnSpPr>
          <p:cNvPr id="10" name="Elbow Connector 9"/>
          <p:cNvCxnSpPr/>
          <p:nvPr/>
        </p:nvCxnSpPr>
        <p:spPr>
          <a:xfrm rot="10800000">
            <a:off x="2691685" y="1017432"/>
            <a:ext cx="2550016" cy="1658155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78610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19" y="6021403"/>
            <a:ext cx="9404723" cy="1400530"/>
          </a:xfrm>
        </p:spPr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Go to admin and click on Login</a:t>
            </a:r>
            <a:br>
              <a:rPr lang="en-US" sz="4400" dirty="0">
                <a:solidFill>
                  <a:schemeClr val="tx1"/>
                </a:solidFill>
              </a:rPr>
            </a:b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65" y="128789"/>
            <a:ext cx="11758408" cy="5944130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17888251">
            <a:off x="8049296" y="5473521"/>
            <a:ext cx="850005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555870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L 0.09193 -0.291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-1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92" y="0"/>
            <a:ext cx="12259445" cy="68451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77685" y="2675586"/>
            <a:ext cx="2819400" cy="40011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Now Click on Save</a:t>
            </a:r>
            <a:endParaRPr lang="en-US" sz="2000" b="1" dirty="0"/>
          </a:p>
        </p:txBody>
      </p:sp>
      <p:cxnSp>
        <p:nvCxnSpPr>
          <p:cNvPr id="3" name="Elbow Connector 2"/>
          <p:cNvCxnSpPr/>
          <p:nvPr/>
        </p:nvCxnSpPr>
        <p:spPr>
          <a:xfrm rot="5400000" flipH="1" flipV="1">
            <a:off x="6246254" y="1275009"/>
            <a:ext cx="2163651" cy="59242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476222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566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77684" y="3693016"/>
            <a:ext cx="2819400" cy="707886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Again click on Exclude Menu</a:t>
            </a:r>
            <a:endParaRPr lang="en-US" sz="2000" b="1" dirty="0"/>
          </a:p>
        </p:txBody>
      </p:sp>
      <p:cxnSp>
        <p:nvCxnSpPr>
          <p:cNvPr id="7" name="Elbow Connector 6"/>
          <p:cNvCxnSpPr/>
          <p:nvPr/>
        </p:nvCxnSpPr>
        <p:spPr>
          <a:xfrm>
            <a:off x="7797084" y="3928057"/>
            <a:ext cx="1346916" cy="953036"/>
          </a:xfrm>
          <a:prstGeom prst="bentConnector3">
            <a:avLst>
              <a:gd name="adj1" fmla="val 99721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3877697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b="1" dirty="0"/>
              <a:t>To remove bulletin scroll and Event Reminder, (which are running on the home page) deselect the box,</a:t>
            </a:r>
            <a:br>
              <a:rPr lang="en-US" sz="2400" b="1" dirty="0"/>
            </a:br>
            <a:r>
              <a:rPr lang="en-US" sz="2400" b="1" dirty="0"/>
              <a:t>Same process can apply with Home, Admin…</a:t>
            </a:r>
            <a:r>
              <a:rPr lang="en-US" sz="2400" b="1" dirty="0" err="1"/>
              <a:t>etc</a:t>
            </a:r>
            <a:r>
              <a:rPr lang="en-US" sz="2400" b="1" dirty="0"/>
              <a:t/>
            </a:r>
            <a:br>
              <a:rPr lang="en-US" sz="2400" b="1" dirty="0"/>
            </a:br>
            <a:endParaRPr lang="en-US" sz="24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58058"/>
            <a:ext cx="12192000" cy="340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06396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686" y="306805"/>
            <a:ext cx="9404723" cy="1400530"/>
          </a:xfrm>
        </p:spPr>
        <p:txBody>
          <a:bodyPr/>
          <a:lstStyle/>
          <a:p>
            <a:pPr algn="ctr"/>
            <a:r>
              <a:rPr lang="en-US" sz="2400" b="1" dirty="0"/>
              <a:t>All these Submenus can start and stop by clicking on these check boxes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58058"/>
            <a:ext cx="12192000" cy="3406369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 rot="9535464">
            <a:off x="4127250" y="1372110"/>
            <a:ext cx="500306" cy="1251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164399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22222E-6 L -0.1858 0.1289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97" y="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9421"/>
            <a:ext cx="12192000" cy="34063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51927" y="2314976"/>
            <a:ext cx="2819400" cy="1015663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Click on the check box and then fill the email Id here</a:t>
            </a:r>
            <a:endParaRPr lang="en-US" sz="2000" b="1" dirty="0"/>
          </a:p>
        </p:txBody>
      </p:sp>
      <p:cxnSp>
        <p:nvCxnSpPr>
          <p:cNvPr id="8" name="Elbow Connector 7"/>
          <p:cNvCxnSpPr/>
          <p:nvPr/>
        </p:nvCxnSpPr>
        <p:spPr>
          <a:xfrm rot="10800000" flipV="1">
            <a:off x="3258355" y="3000776"/>
            <a:ext cx="1693572" cy="592429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6200000" flipH="1">
            <a:off x="6643004" y="3333133"/>
            <a:ext cx="262567" cy="257577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76530" y="5213513"/>
            <a:ext cx="9092484" cy="40011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By this email id we can Get query from the client’s on the Mail ID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8976575" y="4325439"/>
            <a:ext cx="2819400" cy="40011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Click on SMTP Setting</a:t>
            </a:r>
            <a:endParaRPr lang="en-US" sz="2000" b="1" dirty="0"/>
          </a:p>
        </p:txBody>
      </p:sp>
      <p:cxnSp>
        <p:nvCxnSpPr>
          <p:cNvPr id="15" name="Elbow Connector 14"/>
          <p:cNvCxnSpPr/>
          <p:nvPr/>
        </p:nvCxnSpPr>
        <p:spPr>
          <a:xfrm rot="16200000" flipV="1">
            <a:off x="8555507" y="4104426"/>
            <a:ext cx="610317" cy="23182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519043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79" y="682580"/>
            <a:ext cx="12169862" cy="61931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79" y="206062"/>
            <a:ext cx="12169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Fill the Details account Mail Setting</a:t>
            </a:r>
            <a:endParaRPr lang="en-US" b="1" dirty="0"/>
          </a:p>
        </p:txBody>
      </p:sp>
      <p:cxnSp>
        <p:nvCxnSpPr>
          <p:cNvPr id="3" name="Elbow Connector 2"/>
          <p:cNvCxnSpPr/>
          <p:nvPr/>
        </p:nvCxnSpPr>
        <p:spPr>
          <a:xfrm rot="10800000" flipV="1">
            <a:off x="6980349" y="4838300"/>
            <a:ext cx="3245476" cy="1588258"/>
          </a:xfrm>
          <a:prstGeom prst="bentConnector3">
            <a:avLst>
              <a:gd name="adj1" fmla="val 1627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517488" y="4438190"/>
            <a:ext cx="2665253" cy="40011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Now click on Save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34701461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58058"/>
            <a:ext cx="12192000" cy="34063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47752" y="3061132"/>
            <a:ext cx="2665253" cy="40011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Now click on Save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220060824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0.21601 -0.135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4" y="-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57400" y="2514600"/>
            <a:ext cx="8001000" cy="1569660"/>
          </a:xfrm>
          <a:prstGeom prst="rect">
            <a:avLst/>
          </a:prstGeom>
          <a:ln>
            <a:solidFill>
              <a:srgbClr val="FF0000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Process to Edit/Remove Text on </a:t>
            </a:r>
            <a:r>
              <a:rPr lang="en-US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“Home page</a:t>
            </a:r>
            <a:r>
              <a:rPr lang="en-US" sz="48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43294289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19241085">
            <a:off x="2150772" y="2537138"/>
            <a:ext cx="734096" cy="167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028890"/>
            <a:ext cx="3734873" cy="40011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Click on Edit Home Page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61613775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0.19284 -0.28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35" y="-144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68215" y="1660305"/>
            <a:ext cx="6027312" cy="461665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Here we can write or paste any text</a:t>
            </a:r>
            <a:endParaRPr lang="en-US" sz="2400" b="1" dirty="0"/>
          </a:p>
        </p:txBody>
      </p:sp>
      <p:sp>
        <p:nvSpPr>
          <p:cNvPr id="6" name="Right Arrow 5"/>
          <p:cNvSpPr/>
          <p:nvPr/>
        </p:nvSpPr>
        <p:spPr>
          <a:xfrm rot="7250304">
            <a:off x="8940038" y="2335416"/>
            <a:ext cx="433060" cy="24407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83668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-0.11614 0.1787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07" y="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36218"/>
            <a:ext cx="12166239" cy="679602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0302" y="1030314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Insert User Name 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5726" y="1399646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Password  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0301" y="1768978"/>
            <a:ext cx="234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Then Click on Login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17" name="Elbow Connector 16"/>
          <p:cNvCxnSpPr/>
          <p:nvPr/>
        </p:nvCxnSpPr>
        <p:spPr>
          <a:xfrm rot="16200000" flipH="1">
            <a:off x="1556096" y="1862686"/>
            <a:ext cx="1579735" cy="551248"/>
          </a:xfrm>
          <a:prstGeom prst="bentConnector3">
            <a:avLst>
              <a:gd name="adj1" fmla="val 102992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/>
          <p:nvPr/>
        </p:nvCxnSpPr>
        <p:spPr>
          <a:xfrm rot="16200000" flipH="1">
            <a:off x="1053082" y="1884287"/>
            <a:ext cx="1868484" cy="1268531"/>
          </a:xfrm>
          <a:prstGeom prst="bentConnector3">
            <a:avLst>
              <a:gd name="adj1" fmla="val 9824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/>
          <p:nvPr/>
        </p:nvCxnSpPr>
        <p:spPr>
          <a:xfrm rot="16200000" flipH="1">
            <a:off x="1175096" y="2674750"/>
            <a:ext cx="2115558" cy="777426"/>
          </a:xfrm>
          <a:prstGeom prst="bentConnector3">
            <a:avLst>
              <a:gd name="adj1" fmla="val 10052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6241745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57400" y="2514600"/>
            <a:ext cx="8001000" cy="1569660"/>
          </a:xfrm>
          <a:prstGeom prst="rect">
            <a:avLst/>
          </a:prstGeom>
          <a:ln>
            <a:solidFill>
              <a:srgbClr val="FF0000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Process to Edit/Remove Text Done</a:t>
            </a:r>
          </a:p>
        </p:txBody>
      </p:sp>
    </p:spTree>
    <p:extLst>
      <p:ext uri="{BB962C8B-B14F-4D97-AF65-F5344CB8AC3E}">
        <p14:creationId xmlns:p14="http://schemas.microsoft.com/office/powerpoint/2010/main" val="2675403067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48307" y="1110803"/>
            <a:ext cx="8001000" cy="4524315"/>
          </a:xfrm>
          <a:prstGeom prst="rect">
            <a:avLst/>
          </a:prstGeom>
          <a:ln>
            <a:solidFill>
              <a:srgbClr val="FF0000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/>
              <a:t>Linking Process</a:t>
            </a:r>
          </a:p>
          <a:p>
            <a:pPr algn="ctr"/>
            <a:endParaRPr lang="en-US" sz="4800" b="1" dirty="0" smtClean="0"/>
          </a:p>
          <a:p>
            <a:pPr algn="ctr"/>
            <a:r>
              <a:rPr lang="en-US" sz="4800" b="1" dirty="0" smtClean="0"/>
              <a:t>Process </a:t>
            </a:r>
            <a:r>
              <a:rPr lang="en-US" sz="4800" b="1" dirty="0"/>
              <a:t>to upload image and then link an uploaded Image with some text</a:t>
            </a:r>
          </a:p>
        </p:txBody>
      </p:sp>
    </p:spTree>
    <p:extLst>
      <p:ext uri="{BB962C8B-B14F-4D97-AF65-F5344CB8AC3E}">
        <p14:creationId xmlns:p14="http://schemas.microsoft.com/office/powerpoint/2010/main" val="736200395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63686" y="488327"/>
            <a:ext cx="2575773" cy="461665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Click on Browse</a:t>
            </a:r>
          </a:p>
        </p:txBody>
      </p:sp>
      <p:cxnSp>
        <p:nvCxnSpPr>
          <p:cNvPr id="3" name="Elbow Connector 2"/>
          <p:cNvCxnSpPr/>
          <p:nvPr/>
        </p:nvCxnSpPr>
        <p:spPr>
          <a:xfrm rot="10800000" flipV="1">
            <a:off x="1841680" y="914399"/>
            <a:ext cx="5499281" cy="695459"/>
          </a:xfrm>
          <a:prstGeom prst="bentConnector3">
            <a:avLst>
              <a:gd name="adj1" fmla="val 9964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89016"/>
            <a:ext cx="7134896" cy="50185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425190" y="3442330"/>
            <a:ext cx="2575773" cy="1200329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Select PDF file</a:t>
            </a:r>
          </a:p>
          <a:p>
            <a:pPr algn="ctr"/>
            <a:r>
              <a:rPr lang="en-US" sz="2400" b="1" dirty="0" smtClean="0"/>
              <a:t>Then Click on Open</a:t>
            </a:r>
            <a:endParaRPr lang="en-US" sz="2400" b="1" dirty="0"/>
          </a:p>
        </p:txBody>
      </p:sp>
      <p:cxnSp>
        <p:nvCxnSpPr>
          <p:cNvPr id="10" name="Elbow Connector 9"/>
          <p:cNvCxnSpPr>
            <a:stCxn id="12" idx="1"/>
          </p:cNvCxnSpPr>
          <p:nvPr/>
        </p:nvCxnSpPr>
        <p:spPr>
          <a:xfrm rot="10800000" flipV="1">
            <a:off x="2949262" y="4042495"/>
            <a:ext cx="6475928" cy="1315116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12" idx="2"/>
          </p:cNvCxnSpPr>
          <p:nvPr/>
        </p:nvCxnSpPr>
        <p:spPr>
          <a:xfrm rot="5400000">
            <a:off x="7285063" y="3088695"/>
            <a:ext cx="1874051" cy="4981978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0569084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"/>
            <a:ext cx="1220619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84126" y="1248181"/>
            <a:ext cx="2575773" cy="830997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Now Click on Upload</a:t>
            </a:r>
            <a:endParaRPr lang="en-US" sz="2400" b="1" dirty="0"/>
          </a:p>
        </p:txBody>
      </p:sp>
      <p:cxnSp>
        <p:nvCxnSpPr>
          <p:cNvPr id="6" name="Elbow Connector 5"/>
          <p:cNvCxnSpPr/>
          <p:nvPr/>
        </p:nvCxnSpPr>
        <p:spPr>
          <a:xfrm rot="10800000" flipV="1">
            <a:off x="4327302" y="1262130"/>
            <a:ext cx="682581" cy="47651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6295204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05758" cy="68580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76882" y="3710186"/>
            <a:ext cx="3617889" cy="1077218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Now Select uploaded File</a:t>
            </a:r>
            <a:endParaRPr lang="en-US" sz="3200" b="1" dirty="0"/>
          </a:p>
        </p:txBody>
      </p:sp>
      <p:cxnSp>
        <p:nvCxnSpPr>
          <p:cNvPr id="9" name="Elbow Connector 8"/>
          <p:cNvCxnSpPr/>
          <p:nvPr/>
        </p:nvCxnSpPr>
        <p:spPr>
          <a:xfrm rot="10800000">
            <a:off x="1867437" y="3429001"/>
            <a:ext cx="5962918" cy="819795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139835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79932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31121" y="283336"/>
            <a:ext cx="2665927" cy="954107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Copy link text from here</a:t>
            </a:r>
            <a:endParaRPr lang="en-US" sz="2800" b="1" dirty="0"/>
          </a:p>
        </p:txBody>
      </p:sp>
      <p:cxnSp>
        <p:nvCxnSpPr>
          <p:cNvPr id="9" name="Elbow Connector 8"/>
          <p:cNvCxnSpPr>
            <a:stCxn id="8" idx="1"/>
          </p:cNvCxnSpPr>
          <p:nvPr/>
        </p:nvCxnSpPr>
        <p:spPr>
          <a:xfrm rot="10800000" flipV="1">
            <a:off x="7469747" y="760390"/>
            <a:ext cx="1661375" cy="72068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4767167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5759" y="0"/>
            <a:ext cx="12222727" cy="68651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04160" y="3564229"/>
            <a:ext cx="3283040" cy="52322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Select the Text</a:t>
            </a:r>
            <a:endParaRPr lang="en-US" sz="2800" b="1" dirty="0"/>
          </a:p>
        </p:txBody>
      </p:sp>
      <p:cxnSp>
        <p:nvCxnSpPr>
          <p:cNvPr id="9" name="Elbow Connector 8"/>
          <p:cNvCxnSpPr>
            <a:stCxn id="8" idx="1"/>
          </p:cNvCxnSpPr>
          <p:nvPr/>
        </p:nvCxnSpPr>
        <p:spPr>
          <a:xfrm rot="10800000" flipV="1">
            <a:off x="4146998" y="3825839"/>
            <a:ext cx="4457163" cy="93934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7601880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"/>
            <a:ext cx="12276387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0487" y="785611"/>
            <a:ext cx="2780764" cy="954107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Click here to insert link</a:t>
            </a:r>
          </a:p>
        </p:txBody>
      </p:sp>
      <p:cxnSp>
        <p:nvCxnSpPr>
          <p:cNvPr id="7" name="Elbow Connector 6"/>
          <p:cNvCxnSpPr/>
          <p:nvPr/>
        </p:nvCxnSpPr>
        <p:spPr>
          <a:xfrm rot="5400000">
            <a:off x="2891308" y="2118575"/>
            <a:ext cx="1777284" cy="399245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038426" y="179377"/>
            <a:ext cx="3276600" cy="1384995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Paste the copied link here then click ok</a:t>
            </a:r>
            <a:endParaRPr 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7904" y="1998390"/>
            <a:ext cx="5506255" cy="4278144"/>
          </a:xfrm>
          <a:prstGeom prst="rect">
            <a:avLst/>
          </a:prstGeom>
        </p:spPr>
      </p:pic>
      <p:cxnSp>
        <p:nvCxnSpPr>
          <p:cNvPr id="10" name="Elbow Connector 9"/>
          <p:cNvCxnSpPr/>
          <p:nvPr/>
        </p:nvCxnSpPr>
        <p:spPr>
          <a:xfrm rot="5400000">
            <a:off x="7474915" y="1643328"/>
            <a:ext cx="2421229" cy="705795"/>
          </a:xfrm>
          <a:prstGeom prst="bentConnector3">
            <a:avLst>
              <a:gd name="adj1" fmla="val 372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/>
          <p:nvPr/>
        </p:nvCxnSpPr>
        <p:spPr>
          <a:xfrm rot="5400000">
            <a:off x="7383780" y="2030676"/>
            <a:ext cx="4434841" cy="3232598"/>
          </a:xfrm>
          <a:prstGeom prst="bentConnector3">
            <a:avLst>
              <a:gd name="adj1" fmla="val 9936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7843298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57400" y="2514601"/>
            <a:ext cx="8001000" cy="830997"/>
          </a:xfrm>
          <a:prstGeom prst="rect">
            <a:avLst/>
          </a:prstGeom>
          <a:ln>
            <a:solidFill>
              <a:srgbClr val="FF0000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Image Linking Complete</a:t>
            </a:r>
          </a:p>
        </p:txBody>
      </p:sp>
    </p:spTree>
    <p:extLst>
      <p:ext uri="{BB962C8B-B14F-4D97-AF65-F5344CB8AC3E}">
        <p14:creationId xmlns:p14="http://schemas.microsoft.com/office/powerpoint/2010/main" val="2207529892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2244804"/>
            <a:ext cx="83058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THANK YOU</a:t>
            </a:r>
            <a:endParaRPr lang="en-US" sz="66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52600" y="5791201"/>
            <a:ext cx="8610600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000" dirty="0"/>
              <a:t>Webtel Electrosoft Pvt. Ltd.</a:t>
            </a:r>
            <a:br>
              <a:rPr lang="en-US" sz="2000" dirty="0"/>
            </a:br>
            <a:r>
              <a:rPr lang="en-US" sz="2000" dirty="0"/>
              <a:t>(011 - 45054040, 09313112391, 07428377472).</a:t>
            </a:r>
            <a:br>
              <a:rPr lang="en-US" sz="2000" dirty="0"/>
            </a:br>
            <a:r>
              <a:rPr lang="en-US" sz="2000" dirty="0"/>
              <a:t>“Dedicated Towards Making IT A Way of Life.”</a:t>
            </a:r>
            <a:endParaRPr lang="en-US" sz="20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448610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5000" y="2590800"/>
            <a:ext cx="8001000" cy="1938992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Login Process Complete</a:t>
            </a:r>
          </a:p>
        </p:txBody>
      </p:sp>
    </p:spTree>
    <p:extLst>
      <p:ext uri="{BB962C8B-B14F-4D97-AF65-F5344CB8AC3E}">
        <p14:creationId xmlns:p14="http://schemas.microsoft.com/office/powerpoint/2010/main" val="2312864456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5000" y="2590800"/>
            <a:ext cx="8001000" cy="1938992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TopUp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Process to Create New Page</a:t>
            </a:r>
            <a:endParaRPr lang="en-US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2137613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19788774">
            <a:off x="3509490" y="2887520"/>
            <a:ext cx="734096" cy="167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222" y="2997322"/>
            <a:ext cx="3829317" cy="461665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Click on Load All Pages</a:t>
            </a:r>
          </a:p>
        </p:txBody>
      </p:sp>
    </p:spTree>
    <p:extLst>
      <p:ext uri="{BB962C8B-B14F-4D97-AF65-F5344CB8AC3E}">
        <p14:creationId xmlns:p14="http://schemas.microsoft.com/office/powerpoint/2010/main" val="343191470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85185E-6 L 0.20495 -0.344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7" y="-1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810" y="389633"/>
            <a:ext cx="9404723" cy="1400530"/>
          </a:xfrm>
        </p:spPr>
        <p:txBody>
          <a:bodyPr/>
          <a:lstStyle/>
          <a:p>
            <a:pPr algn="ctr"/>
            <a:r>
              <a:rPr lang="en-US" b="1" dirty="0" smtClean="0"/>
              <a:t>Now Click On Create New Page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90163"/>
            <a:ext cx="12192000" cy="3786389"/>
          </a:xfrm>
          <a:prstGeom prst="rect">
            <a:avLst/>
          </a:prstGeom>
        </p:spPr>
      </p:pic>
      <p:cxnSp>
        <p:nvCxnSpPr>
          <p:cNvPr id="6" name="Elbow Connector 5"/>
          <p:cNvCxnSpPr/>
          <p:nvPr/>
        </p:nvCxnSpPr>
        <p:spPr>
          <a:xfrm rot="10800000" flipV="1">
            <a:off x="3734873" y="1068946"/>
            <a:ext cx="4456090" cy="2086378"/>
          </a:xfrm>
          <a:prstGeom prst="bentConnector3">
            <a:avLst>
              <a:gd name="adj1" fmla="val -606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724586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52138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26069" y="1503373"/>
            <a:ext cx="3829317" cy="461665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Now Type your Content </a:t>
            </a:r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1133342" y="1965037"/>
            <a:ext cx="6658377" cy="675131"/>
          </a:xfrm>
          <a:prstGeom prst="bentConnector3">
            <a:avLst>
              <a:gd name="adj1" fmla="val 1963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9478" y="4605206"/>
            <a:ext cx="3829317" cy="830997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</a:rPr>
              <a:t>Type Page Name &amp; click on Save Page</a:t>
            </a:r>
          </a:p>
        </p:txBody>
      </p:sp>
      <p:cxnSp>
        <p:nvCxnSpPr>
          <p:cNvPr id="11" name="Elbow Connector 10"/>
          <p:cNvCxnSpPr/>
          <p:nvPr/>
        </p:nvCxnSpPr>
        <p:spPr>
          <a:xfrm rot="5400000">
            <a:off x="63367" y="5459613"/>
            <a:ext cx="1508885" cy="631066"/>
          </a:xfrm>
          <a:prstGeom prst="bentConnector3">
            <a:avLst>
              <a:gd name="adj1" fmla="val 390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rot="5400000">
            <a:off x="1487510" y="5531476"/>
            <a:ext cx="1300766" cy="901522"/>
          </a:xfrm>
          <a:prstGeom prst="bentConnector3">
            <a:avLst>
              <a:gd name="adj1" fmla="val 18317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3860262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554</TotalTime>
  <Words>441</Words>
  <Application>Microsoft Office PowerPoint</Application>
  <PresentationFormat>Widescreen</PresentationFormat>
  <Paragraphs>80</Paragraphs>
  <Slides>49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5" baseType="lpstr">
      <vt:lpstr>Algerian</vt:lpstr>
      <vt:lpstr>Arial</vt:lpstr>
      <vt:lpstr>Calibri</vt:lpstr>
      <vt:lpstr>Century Gothic</vt:lpstr>
      <vt:lpstr>Wingdings 3</vt:lpstr>
      <vt:lpstr>Ion</vt:lpstr>
      <vt:lpstr>PowerPoint Presentation</vt:lpstr>
      <vt:lpstr>PowerPoint Presentation</vt:lpstr>
      <vt:lpstr>Go to admin and click on Login </vt:lpstr>
      <vt:lpstr>PowerPoint Presentation</vt:lpstr>
      <vt:lpstr>PowerPoint Presentation</vt:lpstr>
      <vt:lpstr>PowerPoint Presentation</vt:lpstr>
      <vt:lpstr>PowerPoint Presentation</vt:lpstr>
      <vt:lpstr>Now Click On Create New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 remove bulletin scroll and Event Reminder, (which are running on the home page) deselect the box, Same process can apply with Home, Admin…etc </vt:lpstr>
      <vt:lpstr>All these Submenus can start and stop by clicking on these check boxes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57</cp:revision>
  <dcterms:created xsi:type="dcterms:W3CDTF">2017-12-29T06:03:56Z</dcterms:created>
  <dcterms:modified xsi:type="dcterms:W3CDTF">2018-02-08T12:58:29Z</dcterms:modified>
</cp:coreProperties>
</file>