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5" r:id="rId8"/>
    <p:sldId id="264" r:id="rId9"/>
    <p:sldId id="266" r:id="rId10"/>
    <p:sldId id="267" r:id="rId11"/>
    <p:sldId id="26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981B2-9F6F-4A11-A545-1312F77EE6A4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4EA1D-5B78-41C8-8380-7C08DA2EA8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8194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981B2-9F6F-4A11-A545-1312F77EE6A4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4EA1D-5B78-41C8-8380-7C08DA2EA8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261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981B2-9F6F-4A11-A545-1312F77EE6A4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4EA1D-5B78-41C8-8380-7C08DA2EA8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4622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981B2-9F6F-4A11-A545-1312F77EE6A4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4EA1D-5B78-41C8-8380-7C08DA2EA80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242582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981B2-9F6F-4A11-A545-1312F77EE6A4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4EA1D-5B78-41C8-8380-7C08DA2EA8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5971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981B2-9F6F-4A11-A545-1312F77EE6A4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4EA1D-5B78-41C8-8380-7C08DA2EA8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8191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981B2-9F6F-4A11-A545-1312F77EE6A4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4EA1D-5B78-41C8-8380-7C08DA2EA8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0304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981B2-9F6F-4A11-A545-1312F77EE6A4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4EA1D-5B78-41C8-8380-7C08DA2EA8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8369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981B2-9F6F-4A11-A545-1312F77EE6A4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4EA1D-5B78-41C8-8380-7C08DA2EA8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43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981B2-9F6F-4A11-A545-1312F77EE6A4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4EA1D-5B78-41C8-8380-7C08DA2EA8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187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981B2-9F6F-4A11-A545-1312F77EE6A4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4EA1D-5B78-41C8-8380-7C08DA2EA8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8982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981B2-9F6F-4A11-A545-1312F77EE6A4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4EA1D-5B78-41C8-8380-7C08DA2EA8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185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981B2-9F6F-4A11-A545-1312F77EE6A4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4EA1D-5B78-41C8-8380-7C08DA2EA8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27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981B2-9F6F-4A11-A545-1312F77EE6A4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4EA1D-5B78-41C8-8380-7C08DA2EA8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100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981B2-9F6F-4A11-A545-1312F77EE6A4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4EA1D-5B78-41C8-8380-7C08DA2EA8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360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981B2-9F6F-4A11-A545-1312F77EE6A4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4EA1D-5B78-41C8-8380-7C08DA2EA8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726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981B2-9F6F-4A11-A545-1312F77EE6A4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4EA1D-5B78-41C8-8380-7C08DA2EA8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368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38981B2-9F6F-4A11-A545-1312F77EE6A4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14EA1D-5B78-41C8-8380-7C08DA2EA8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76258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  <p:sldLayoutId id="2147483828" r:id="rId12"/>
    <p:sldLayoutId id="2147483829" r:id="rId13"/>
    <p:sldLayoutId id="2147483830" r:id="rId14"/>
    <p:sldLayoutId id="2147483831" r:id="rId15"/>
    <p:sldLayoutId id="2147483832" r:id="rId16"/>
    <p:sldLayoutId id="214748383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05000" y="2819401"/>
            <a:ext cx="8305800" cy="313932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6600" b="1" cap="all" dirty="0">
                <a:ln/>
                <a:solidFill>
                  <a:schemeClr val="accent6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lgerian" pitchFamily="82" charset="0"/>
              </a:rPr>
              <a:t>WELCOME TO</a:t>
            </a:r>
          </a:p>
          <a:p>
            <a:pPr algn="ctr"/>
            <a:r>
              <a:rPr lang="en-US" sz="6600" b="1" cap="all" dirty="0">
                <a:ln/>
                <a:solidFill>
                  <a:schemeClr val="tx2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lgerian" pitchFamily="82" charset="0"/>
              </a:rPr>
              <a:t>WEBMAIL TRAINING MODULE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89500" y="304800"/>
            <a:ext cx="25019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981200" y="1447801"/>
            <a:ext cx="8305800" cy="95410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2800" b="1" cap="all" dirty="0" smtClean="0">
                <a:ln/>
                <a:solidFill>
                  <a:schemeClr val="accent6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lgerian" pitchFamily="82" charset="0"/>
              </a:rPr>
              <a:t>Virtual </a:t>
            </a:r>
            <a:r>
              <a:rPr lang="en-US" sz="2800" b="1" cap="all" dirty="0">
                <a:ln/>
                <a:solidFill>
                  <a:schemeClr val="accent6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lgerian" pitchFamily="82" charset="0"/>
              </a:rPr>
              <a:t>Office </a:t>
            </a:r>
          </a:p>
          <a:p>
            <a:pPr algn="ctr"/>
            <a:r>
              <a:rPr lang="en-US" sz="2800" b="1" cap="all" dirty="0">
                <a:ln/>
                <a:solidFill>
                  <a:schemeClr val="accent6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lgerian" pitchFamily="82" charset="0"/>
              </a:rPr>
              <a:t>A Website  of professional's</a:t>
            </a:r>
          </a:p>
        </p:txBody>
      </p:sp>
    </p:spTree>
    <p:extLst>
      <p:ext uri="{BB962C8B-B14F-4D97-AF65-F5344CB8AC3E}">
        <p14:creationId xmlns:p14="http://schemas.microsoft.com/office/powerpoint/2010/main" val="3766616057"/>
      </p:ext>
    </p:extLst>
  </p:cSld>
  <p:clrMapOvr>
    <a:masterClrMapping/>
  </p:clrMapOvr>
  <p:transition spd="med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12192000" cy="64007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" y="6471029"/>
            <a:ext cx="121920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Created user will be show in your user Directory.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065898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57400" y="2244804"/>
            <a:ext cx="8305800" cy="110799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6600" b="1" cap="all" dirty="0">
                <a:ln/>
                <a:solidFill>
                  <a:schemeClr val="accent6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lgerian" pitchFamily="82" charset="0"/>
              </a:rPr>
              <a:t>THANK YOU</a:t>
            </a:r>
            <a:endParaRPr lang="en-US" sz="6600" b="1" cap="all" dirty="0">
              <a:ln/>
              <a:solidFill>
                <a:schemeClr val="tx2">
                  <a:lumMod val="5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lgerian" pitchFamily="82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52600" y="5791201"/>
            <a:ext cx="8610600" cy="101566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2000" dirty="0" err="1"/>
              <a:t>Webtel</a:t>
            </a:r>
            <a:r>
              <a:rPr lang="en-US" sz="2000" dirty="0"/>
              <a:t> </a:t>
            </a:r>
            <a:r>
              <a:rPr lang="en-US" sz="2000" dirty="0" err="1"/>
              <a:t>Electrosoft</a:t>
            </a:r>
            <a:r>
              <a:rPr lang="en-US" sz="2000" dirty="0"/>
              <a:t> Pvt. Ltd.</a:t>
            </a:r>
            <a:br>
              <a:rPr lang="en-US" sz="2000" dirty="0"/>
            </a:br>
            <a:r>
              <a:rPr lang="en-US" sz="2000" dirty="0"/>
              <a:t>(011 - 45054040, 09313112391, 07428377472).</a:t>
            </a:r>
            <a:br>
              <a:rPr lang="en-US" sz="2000" dirty="0"/>
            </a:br>
            <a:r>
              <a:rPr lang="en-US" sz="2000" dirty="0"/>
              <a:t>“Dedicated Towards Making IT A Way of Life.”</a:t>
            </a:r>
            <a:endParaRPr lang="en-US" sz="2000" b="1" cap="all" dirty="0">
              <a:ln/>
              <a:solidFill>
                <a:schemeClr val="tx2">
                  <a:lumMod val="5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9371838"/>
      </p:ext>
    </p:extLst>
  </p:cSld>
  <p:clrMapOvr>
    <a:masterClrMapping/>
  </p:clrMapOvr>
  <p:transition spd="med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6713" y="-214313"/>
            <a:ext cx="12925425" cy="728662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38200" y="6542468"/>
            <a:ext cx="10984606" cy="5298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838200" y="6568281"/>
            <a:ext cx="10984606" cy="381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Open your Virtual Office go to Admin and click on </a:t>
            </a:r>
            <a:r>
              <a:rPr lang="en-US" b="1" dirty="0" smtClean="0">
                <a:solidFill>
                  <a:srgbClr val="FF0000"/>
                </a:solidFill>
              </a:rPr>
              <a:t>Email Login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8" name="Elbow Connector 7"/>
          <p:cNvCxnSpPr/>
          <p:nvPr/>
        </p:nvCxnSpPr>
        <p:spPr>
          <a:xfrm rot="5400000" flipH="1" flipV="1">
            <a:off x="7688688" y="3734874"/>
            <a:ext cx="3734873" cy="1648496"/>
          </a:xfrm>
          <a:prstGeom prst="bent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0907998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6248400"/>
            <a:ext cx="12192000" cy="381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Type user ID and Password and click on </a:t>
            </a:r>
            <a:r>
              <a:rPr lang="en-US" b="1" dirty="0" smtClean="0">
                <a:solidFill>
                  <a:srgbClr val="FF0000"/>
                </a:solidFill>
              </a:rPr>
              <a:t>Login Button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67425"/>
            <a:ext cx="12192000" cy="6281737"/>
          </a:xfrm>
          <a:prstGeom prst="rect">
            <a:avLst/>
          </a:prstGeom>
        </p:spPr>
      </p:pic>
      <p:cxnSp>
        <p:nvCxnSpPr>
          <p:cNvPr id="9" name="Elbow Connector 8"/>
          <p:cNvCxnSpPr/>
          <p:nvPr/>
        </p:nvCxnSpPr>
        <p:spPr>
          <a:xfrm rot="16200000" flipV="1">
            <a:off x="6447454" y="4201799"/>
            <a:ext cx="2804441" cy="117197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7909053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46271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6448069"/>
            <a:ext cx="12192000" cy="381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To create New User or Change Existing User password Click on </a:t>
            </a:r>
            <a:r>
              <a:rPr lang="en-US" b="1" dirty="0" smtClean="0">
                <a:solidFill>
                  <a:srgbClr val="FF0000"/>
                </a:solidFill>
              </a:rPr>
              <a:t>Settings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8" name="Elbow Connector 7"/>
          <p:cNvCxnSpPr/>
          <p:nvPr/>
        </p:nvCxnSpPr>
        <p:spPr>
          <a:xfrm rot="10800000">
            <a:off x="1313646" y="5525038"/>
            <a:ext cx="8540859" cy="126427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1718403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64394"/>
            <a:ext cx="12192000" cy="64007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6257569"/>
            <a:ext cx="12192000" cy="381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Expand Domain Settings - Click on </a:t>
            </a:r>
            <a:r>
              <a:rPr lang="en-US" b="1" dirty="0" smtClean="0">
                <a:solidFill>
                  <a:srgbClr val="FF0000"/>
                </a:solidFill>
              </a:rPr>
              <a:t>Users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15" name="Elbow Connector 14"/>
          <p:cNvCxnSpPr/>
          <p:nvPr/>
        </p:nvCxnSpPr>
        <p:spPr>
          <a:xfrm rot="10800000">
            <a:off x="1365162" y="3863662"/>
            <a:ext cx="6722773" cy="2672414"/>
          </a:xfrm>
          <a:prstGeom prst="bentConnector3">
            <a:avLst>
              <a:gd name="adj1" fmla="val 50000"/>
            </a:avLst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4844623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12192000" cy="64007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6400800"/>
            <a:ext cx="12192000" cy="381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To create a User Click on </a:t>
            </a:r>
            <a:r>
              <a:rPr lang="en-US" b="1" dirty="0" smtClean="0">
                <a:solidFill>
                  <a:srgbClr val="FF0000"/>
                </a:solidFill>
              </a:rPr>
              <a:t>NEW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7" name="Elbow Connector 6"/>
          <p:cNvCxnSpPr/>
          <p:nvPr/>
        </p:nvCxnSpPr>
        <p:spPr>
          <a:xfrm rot="16200000" flipV="1">
            <a:off x="2562896" y="1326527"/>
            <a:ext cx="5537917" cy="4945486"/>
          </a:xfrm>
          <a:prstGeom prst="bentConnector3">
            <a:avLst>
              <a:gd name="adj1" fmla="val 50000"/>
            </a:avLst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3013889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5250"/>
            <a:ext cx="12192000" cy="706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" y="6406634"/>
            <a:ext cx="121920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Insert User Name, Password, Confirm Password, define </a:t>
            </a:r>
            <a:r>
              <a:rPr lang="en-US" dirty="0">
                <a:solidFill>
                  <a:srgbClr val="FF0000"/>
                </a:solidFill>
              </a:rPr>
              <a:t>Mailbox size and click on Save</a:t>
            </a:r>
          </a:p>
        </p:txBody>
      </p:sp>
      <p:cxnSp>
        <p:nvCxnSpPr>
          <p:cNvPr id="4" name="Elbow Connector 3"/>
          <p:cNvCxnSpPr/>
          <p:nvPr/>
        </p:nvCxnSpPr>
        <p:spPr>
          <a:xfrm rot="5400000" flipH="1" flipV="1">
            <a:off x="1420199" y="3924535"/>
            <a:ext cx="4152831" cy="811369"/>
          </a:xfrm>
          <a:prstGeom prst="bentConnector3">
            <a:avLst>
              <a:gd name="adj1" fmla="val 50000"/>
            </a:avLst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3784242" y="2588654"/>
            <a:ext cx="0" cy="381798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4979831" y="2816110"/>
            <a:ext cx="17172" cy="359052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15"/>
          <p:cNvCxnSpPr/>
          <p:nvPr/>
        </p:nvCxnSpPr>
        <p:spPr>
          <a:xfrm rot="10800000">
            <a:off x="7729471" y="4471886"/>
            <a:ext cx="2039157" cy="190408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3736261"/>
      </p:ext>
    </p:extLst>
  </p:cSld>
  <p:clrMapOvr>
    <a:masterClrMapping/>
  </p:clrMapOvr>
  <p:transition spd="med" advClick="0" advTm="6000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48176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" y="6471029"/>
            <a:ext cx="121920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To change Password, </a:t>
            </a:r>
            <a:r>
              <a:rPr lang="en-US" b="1" dirty="0" smtClean="0">
                <a:solidFill>
                  <a:srgbClr val="FF0000"/>
                </a:solidFill>
              </a:rPr>
              <a:t>select User and Click on Edit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9" name="Elbow Connector 8"/>
          <p:cNvCxnSpPr/>
          <p:nvPr/>
        </p:nvCxnSpPr>
        <p:spPr>
          <a:xfrm rot="10800000">
            <a:off x="3902300" y="4759044"/>
            <a:ext cx="2472743" cy="163930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Elbow Connector 10"/>
          <p:cNvCxnSpPr/>
          <p:nvPr/>
        </p:nvCxnSpPr>
        <p:spPr>
          <a:xfrm rot="16200000" flipV="1">
            <a:off x="3413366" y="1204034"/>
            <a:ext cx="5318046" cy="5215944"/>
          </a:xfrm>
          <a:prstGeom prst="bent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8610553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46271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12878" y="6471029"/>
            <a:ext cx="121920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Type New Password and Confirm it, to increase Mail Box Size, type the value on mail box size in MB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356263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100</TotalTime>
  <Words>125</Words>
  <Application>Microsoft Office PowerPoint</Application>
  <PresentationFormat>Widescreen</PresentationFormat>
  <Paragraphs>15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Algerian</vt:lpstr>
      <vt:lpstr>Arial</vt:lpstr>
      <vt:lpstr>Century Gothic</vt:lpstr>
      <vt:lpstr>Wingdings 3</vt:lpstr>
      <vt:lpstr>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11</cp:revision>
  <dcterms:created xsi:type="dcterms:W3CDTF">2017-12-27T09:18:10Z</dcterms:created>
  <dcterms:modified xsi:type="dcterms:W3CDTF">2018-02-08T12:58:09Z</dcterms:modified>
</cp:coreProperties>
</file>